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61c90b13fad422e" /><Relationship Type="http://schemas.openxmlformats.org/officeDocument/2006/relationships/extended-properties" Target="/docProps/app.xml" Id="Raa76672dc12a4ff3" /><Relationship Type="http://schemas.openxmlformats.org/officeDocument/2006/relationships/officeDocument" Target="/ppt/presentation.xml" Id="R7563ddec2541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f297388b1644c6"/>
  </p:sldMasterIdLst>
  <p:notesMasterIdLst>
    <p:notesMasterId xmlns:r="http://schemas.openxmlformats.org/officeDocument/2006/relationships" r:id="Rbe44402b4ca54f54"/>
  </p:notesMasterIdLst>
  <p:sldIdLst>
    <p:sldId xmlns:r="http://schemas.openxmlformats.org/officeDocument/2006/relationships" id="256" r:id="R15f0e51b1aff4e36"/>
    <p:sldId xmlns:r="http://schemas.openxmlformats.org/officeDocument/2006/relationships" id="257" r:id="Rd1f2275d10664d5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0e4ae16656e4c06" /><Relationship Type="http://schemas.openxmlformats.org/officeDocument/2006/relationships/slideMaster" Target="/ppt/slideMasters/slideMaster1.xml" Id="Rabf297388b1644c6" /><Relationship Type="http://schemas.openxmlformats.org/officeDocument/2006/relationships/notesMaster" Target="/ppt/notesMasters/notesMaster1.xml" Id="Rbe44402b4ca54f54" /><Relationship Type="http://schemas.openxmlformats.org/officeDocument/2006/relationships/presProps" Target="/ppt/presProps.xml" Id="R5f617b27e2e84e10" /><Relationship Type="http://schemas.openxmlformats.org/officeDocument/2006/relationships/tableStyles" Target="/ppt/tableStyles.xml" Id="R21608156560f4af3" /><Relationship Type="http://schemas.openxmlformats.org/officeDocument/2006/relationships/slide" Target="/ppt/slides/slide1.xml" Id="R15f0e51b1aff4e36" /><Relationship Type="http://schemas.openxmlformats.org/officeDocument/2006/relationships/slide" Target="/ppt/slides/slide2.xml" Id="Rd1f2275d10664d5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b627a4c25ef4c5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c21843f67004a5a" /><Relationship Type="http://schemas.openxmlformats.org/officeDocument/2006/relationships/notesMaster" Target="/ppt/notesMasters/notesMaster1.xml" Id="R3fee3e5b0e1b4e4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e012b0bd8cc4c5f" /><Relationship Type="http://schemas.openxmlformats.org/officeDocument/2006/relationships/notesMaster" Target="/ppt/notesMasters/notesMaster1.xml" Id="R83c50aa6b4d341b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https://www.ncbi.nlm.nih.gov/geo/query/acc.cgi?acc=GSE60450 . Values from the independently checked saved GSE60450 sample-QC table. Compact sample labels and full identifiers are retained in the companion workbook.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Source: https://www.ncbi.nlm.nih.gov/geo/query/acc.cgi?acc=GSE60450 . Values from the independently checked saved GSE60450 sample-QC table. Compact sample labels and full identifiers are retained in the companion workbook.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18e358660412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a14f29b05cb4a24" /><Relationship Type="http://schemas.openxmlformats.org/officeDocument/2006/relationships/slideLayout" Target="/ppt/slideLayouts/slideLayout1.xml" Id="R8333d74bb5ee4cd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3d74bb5ee4cd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531cfaf454bc9" /><Relationship Type="http://schemas.openxmlformats.org/officeDocument/2006/relationships/notesSlide" Target="/ppt/notesSlides/notesSlide1.xml" Id="R2be753c60290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1fff6ffc4a89" /><Relationship Type="http://schemas.openxmlformats.org/officeDocument/2006/relationships/notesSlide" Target="/ppt/notesSlides/notesSlide2.xml" Id="R4d5f816f24b8407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7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1B2C52-64E6-4C05-AC42-788E9FED3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71717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71717"/>
                </a:solidFill>
                <a:latin typeface="Arial"/>
                <a:ea typeface="Arial"/>
                <a:cs typeface="Arial"/>
              </a:rPr>
              <a:t>GSE60450 sample QC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1645470-597E-4C38-87D8-6ABCFEEF9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000" b="0">
                <a:solidFill>
                  <a:srgbClr val="171717"/>
                </a:solidFill>
                <a:latin typeface="Arial"/>
                <a:ea typeface="Arial"/>
                <a:cs typeface="Arial"/>
              </a:defRPr>
            </a:pPr>
            <a:r>
              <a:rPr sz="3000" b="0">
                <a:solidFill>
                  <a:srgbClr val="171717"/>
                </a:solidFill>
                <a:latin typeface="Arial"/>
                <a:ea typeface="Arial"/>
                <a:cs typeface="Arial"/>
              </a:rPr>
              <a:t>27,179 genes and 12 samples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4D4973-2B3B-4EB7-9185-36ACD5770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90875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7171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1717"/>
                </a:solidFill>
                <a:latin typeface="Arial"/>
                <a:ea typeface="Arial"/>
                <a:cs typeface="Arial"/>
              </a:rPr>
              <a:t>269,027,617 total raw counts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CCAB6A-E4AB-47AC-AE96-607AA30A9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29125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7171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1717"/>
                </a:solidFill>
                <a:latin typeface="Arial"/>
                <a:ea typeface="Arial"/>
                <a:cs typeface="Arial"/>
              </a:rPr>
              <a:t>All 12 samples satisfy zero-count genes + detected genes = 27,179</a:t>
            </a:r>
          </a:p>
        </p:txBody>
      </p:sp>
    </p:spTree>
    <p:extLst>
      <p:ext uri="{BB962C8B-B14F-4D97-AF65-F5344CB8AC3E}">
        <p14:creationId xmlns:p14="http://schemas.microsoft.com/office/powerpoint/2010/main" val="154226640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7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3F83C5-4C13-4E9F-8F51-DAFC41BCC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71717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71717"/>
                </a:solidFill>
                <a:latin typeface="Arial"/>
                <a:ea typeface="Arial"/>
                <a:cs typeface="Arial"/>
              </a:rPr>
              <a:t>Methods and interpretation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4457B3-2E16-48CA-99F0-F47C736F9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7171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1717"/>
                </a:solidFill>
                <a:latin typeface="Arial"/>
                <a:ea typeface="Arial"/>
                <a:cs typeface="Arial"/>
              </a:rPr>
              <a:t>Exclude gene identifiers and gene length from sample columns.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112C37-74EA-40A1-A6F1-1E6254882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90875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7171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1717"/>
                </a:solidFill>
                <a:latin typeface="Arial"/>
                <a:ea typeface="Arial"/>
                <a:cs typeface="Arial"/>
              </a:rPr>
              <a:t>For every sample, calculate total counts, zero-count genes, detected genes and the median among detected genes.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816301-2EC2-4AAE-B8FA-94224FCBA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29125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7171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1717"/>
                </a:solidFill>
                <a:latin typeface="Arial"/>
                <a:ea typeface="Arial"/>
                <a:cs typeface="Arial"/>
              </a:rPr>
              <a:t>These are descriptive raw-count checks. No normalization, differential expression or clinical inference was performed.</a:t>
            </a:r>
          </a:p>
        </p:txBody>
      </p:sp>
    </p:spTree>
    <p:extLst>
      <p:ext uri="{BB962C8B-B14F-4D97-AF65-F5344CB8AC3E}">
        <p14:creationId xmlns:p14="http://schemas.microsoft.com/office/powerpoint/2010/main" val="177532073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2026-09-10T06:00:27.2000000Z</dcterms:created>
  <dcterms:modified xsi:type="dcterms:W3CDTF">2026-09-10T06:00:27.2000000Z</dcterms:modified>
</coreProperties>
</file>